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2F6114F-672C-4D17-A32F-B22A21AA8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B2614F3-D866-4CA0-8BA6-9B7D80ACE7FA}" type="datetimeFigureOut">
              <a:rPr lang="es-CO" smtClean="0"/>
              <a:t>29/07/2015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360F913-2AEF-4F0C-943D-8FCF9538011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Malware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Edwar</a:t>
            </a:r>
            <a:r>
              <a:rPr lang="es-ES" dirty="0" smtClean="0"/>
              <a:t> Zapata</a:t>
            </a:r>
          </a:p>
          <a:p>
            <a:r>
              <a:rPr lang="es-ES" dirty="0" smtClean="0"/>
              <a:t>Eliza </a:t>
            </a:r>
            <a:r>
              <a:rPr lang="es-ES" dirty="0" err="1" smtClean="0"/>
              <a:t>Martinez</a:t>
            </a:r>
            <a:r>
              <a:rPr lang="es-ES" dirty="0" smtClean="0"/>
              <a:t> </a:t>
            </a:r>
          </a:p>
          <a:p>
            <a:r>
              <a:rPr lang="es-ES" dirty="0" smtClean="0"/>
              <a:t>9ºA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800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20040"/>
            <a:ext cx="6840760" cy="588680"/>
          </a:xfrm>
        </p:spPr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¿</a:t>
            </a:r>
            <a:r>
              <a:rPr lang="es-ES" sz="2800" dirty="0" smtClean="0">
                <a:solidFill>
                  <a:srgbClr val="FF0000"/>
                </a:solidFill>
              </a:rPr>
              <a:t>Qué es un Malware ?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05336" y="1124744"/>
            <a:ext cx="475252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s-ES" dirty="0" smtClean="0"/>
              <a:t> Los </a:t>
            </a:r>
            <a:r>
              <a:rPr lang="es-ES" dirty="0" err="1"/>
              <a:t>malwares</a:t>
            </a:r>
            <a:r>
              <a:rPr lang="es-ES" dirty="0"/>
              <a:t> son  virus o programas informáticos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para </a:t>
            </a:r>
            <a:r>
              <a:rPr lang="es-ES" dirty="0"/>
              <a:t>causar daño y robar información de </a:t>
            </a:r>
            <a:r>
              <a:rPr lang="es-ES" dirty="0" smtClean="0"/>
              <a:t>usuarios tomar </a:t>
            </a:r>
            <a:r>
              <a:rPr lang="es-ES" dirty="0"/>
              <a:t>el control de tu </a:t>
            </a:r>
            <a:r>
              <a:rPr lang="es-ES" dirty="0" smtClean="0"/>
              <a:t>equipo  y modificar todo el sistema operativo.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288032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504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7128792" cy="864096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Explicar cada tipo de Malware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07904" y="1196752"/>
            <a:ext cx="4464496" cy="5472608"/>
          </a:xfrm>
        </p:spPr>
        <p:txBody>
          <a:bodyPr/>
          <a:lstStyle/>
          <a:p>
            <a:r>
              <a:rPr lang="es-ES" dirty="0"/>
              <a:t>El gusano: Es el que infecta la memorias USB, discos duros </a:t>
            </a:r>
            <a:r>
              <a:rPr lang="es-ES" dirty="0" err="1"/>
              <a:t>etc</a:t>
            </a:r>
            <a:endParaRPr lang="es-ES" dirty="0"/>
          </a:p>
          <a:p>
            <a:r>
              <a:rPr lang="es-ES" dirty="0"/>
              <a:t>Los virus: inserta parte de su código interno dentro de programas legítimos. De este modo, el usuario lo esparce </a:t>
            </a:r>
          </a:p>
          <a:p>
            <a:r>
              <a:rPr lang="es-ES" dirty="0"/>
              <a:t>Los troyanos: Es un virus que ofrece un servicio pero es para hacerle daño a el pc</a:t>
            </a:r>
          </a:p>
          <a:p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20123"/>
            <a:ext cx="3096343" cy="434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910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Como detectar un Malware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1231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COMO evitar un malware en su pc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30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QUE HACER CUANDO EL PC ESTA INFECTADO CON MALWARE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207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4624"/>
            <a:ext cx="7300664" cy="1584176"/>
          </a:xfrm>
        </p:spPr>
        <p:txBody>
          <a:bodyPr>
            <a:normAutofit fontScale="90000"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Elaborar una sopa  de </a:t>
            </a:r>
            <a:r>
              <a:rPr lang="es-ES" sz="2800" dirty="0">
                <a:solidFill>
                  <a:srgbClr val="FF0000"/>
                </a:solidFill>
              </a:rPr>
              <a:t>letras con :virus, gusano, troyano, victima, malware,</a:t>
            </a:r>
            <a:br>
              <a:rPr lang="es-ES" sz="2800" dirty="0">
                <a:solidFill>
                  <a:srgbClr val="FF0000"/>
                </a:solidFill>
              </a:rPr>
            </a:br>
            <a:r>
              <a:rPr lang="es-ES" sz="2800" dirty="0" err="1">
                <a:solidFill>
                  <a:srgbClr val="FF0000"/>
                </a:solidFill>
              </a:rPr>
              <a:t>ciberdelincuente</a:t>
            </a:r>
            <a:r>
              <a:rPr lang="es-ES" sz="2800" dirty="0">
                <a:solidFill>
                  <a:srgbClr val="FF0000"/>
                </a:solidFill>
              </a:rPr>
              <a:t>, programas informáticos, daño, antivirus, </a:t>
            </a:r>
            <a:r>
              <a:rPr lang="es-ES" sz="2800" dirty="0" err="1">
                <a:solidFill>
                  <a:srgbClr val="FF0000"/>
                </a:solidFill>
              </a:rPr>
              <a:t>antispam</a:t>
            </a:r>
            <a:r>
              <a:rPr lang="es-ES" sz="2800" dirty="0">
                <a:solidFill>
                  <a:srgbClr val="FF0000"/>
                </a:solidFill>
              </a:rPr>
              <a:t>.</a:t>
            </a:r>
            <a:endParaRPr lang="es-CO" sz="2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3306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138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Opulento</vt:lpstr>
      <vt:lpstr>Malware</vt:lpstr>
      <vt:lpstr>¿Qué es un Malware ?</vt:lpstr>
      <vt:lpstr>Explicar cada tipo de Malware</vt:lpstr>
      <vt:lpstr>Como detectar un Malware</vt:lpstr>
      <vt:lpstr>COMO evitar un malware en su pc</vt:lpstr>
      <vt:lpstr>QUE HACER CUANDO EL PC ESTA INFECTADO CON MALWARE</vt:lpstr>
      <vt:lpstr>Elaborar una sopa  de letras con :virus, gusano, troyano, victima, malware, ciberdelincuente, programas informáticos, daño, antivirus, antispam.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Malware</dc:title>
  <dc:creator>IE</dc:creator>
  <cp:lastModifiedBy>IE</cp:lastModifiedBy>
  <cp:revision>3</cp:revision>
  <dcterms:created xsi:type="dcterms:W3CDTF">2015-07-29T17:09:20Z</dcterms:created>
  <dcterms:modified xsi:type="dcterms:W3CDTF">2015-07-29T17:34:38Z</dcterms:modified>
</cp:coreProperties>
</file>